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858C-CB11-420C-B58B-C326A56B0D46}" type="datetimeFigureOut">
              <a:rPr kumimoji="1" lang="ja-JP" altLang="en-US" smtClean="0"/>
              <a:t>2020/4/10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1433-EFC2-48B5-B41B-75A39E9A9C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044" y="-27384"/>
            <a:ext cx="9987528" cy="70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9239280" y="0"/>
            <a:ext cx="666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24"/>
            <a:ext cx="2380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広幡和彦</dc:creator>
  <cp:lastModifiedBy>HIRO21</cp:lastModifiedBy>
  <cp:revision>4</cp:revision>
  <dcterms:created xsi:type="dcterms:W3CDTF">2009-08-18T08:31:00Z</dcterms:created>
  <dcterms:modified xsi:type="dcterms:W3CDTF">2020-04-10T09:00:50Z</dcterms:modified>
</cp:coreProperties>
</file>